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5122525" cy="21386800"/>
  <p:notesSz cx="7099300" cy="10234613"/>
  <p:defaultTextStyle>
    <a:defPPr>
      <a:defRPr lang="zh-TW"/>
    </a:defPPr>
    <a:lvl1pPr algn="l" defTabSz="1989138" rtl="0" fontAlgn="base">
      <a:spcBef>
        <a:spcPct val="0"/>
      </a:spcBef>
      <a:spcAft>
        <a:spcPct val="0"/>
      </a:spcAft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993775" indent="-536575" algn="l" defTabSz="1989138" rtl="0" fontAlgn="base">
      <a:spcBef>
        <a:spcPct val="0"/>
      </a:spcBef>
      <a:spcAft>
        <a:spcPct val="0"/>
      </a:spcAft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1989138" indent="-1074738" algn="l" defTabSz="1989138" rtl="0" fontAlgn="base">
      <a:spcBef>
        <a:spcPct val="0"/>
      </a:spcBef>
      <a:spcAft>
        <a:spcPct val="0"/>
      </a:spcAft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2982913" indent="-1611313" algn="l" defTabSz="1989138" rtl="0" fontAlgn="base">
      <a:spcBef>
        <a:spcPct val="0"/>
      </a:spcBef>
      <a:spcAft>
        <a:spcPct val="0"/>
      </a:spcAft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3978275" indent="-2149475" algn="l" defTabSz="1989138" rtl="0" fontAlgn="base">
      <a:spcBef>
        <a:spcPct val="0"/>
      </a:spcBef>
      <a:spcAft>
        <a:spcPct val="0"/>
      </a:spcAft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39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668" y="54"/>
      </p:cViewPr>
      <p:guideLst>
        <p:guide orient="horz" pos="6737"/>
        <p:guide pos="476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989333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989333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45EE99C-72AB-4049-A5DC-9FE433BD593B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192338" y="768350"/>
            <a:ext cx="27146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989333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989333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37FCE0E-EE38-4F3B-9916-74E9C9633E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632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41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989138" fontAlgn="base">
              <a:spcBef>
                <a:spcPct val="0"/>
              </a:spcBef>
              <a:spcAft>
                <a:spcPct val="0"/>
              </a:spcAft>
              <a:defRPr/>
            </a:pPr>
            <a:fld id="{98D6DEBD-0CBF-4AD9-BB79-B7CE42D2A44B}" type="slidenum">
              <a:rPr lang="zh-TW" altLang="en-US" smtClean="0"/>
              <a:pPr defTabSz="1989138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34191" y="6598898"/>
            <a:ext cx="12854146" cy="455333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68379" y="12037327"/>
            <a:ext cx="10585768" cy="54285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994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989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984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97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973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967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962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957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B0832-0037-4F56-9BC5-75BF93203698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7C20E-9934-4DDD-906A-F128D831D6E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2507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9BE39-1982-49B1-8FC2-8AE40B3A2371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13AC8-23D2-4F9E-BF89-4C3684F496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257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94577" y="13650175"/>
            <a:ext cx="12854146" cy="4218965"/>
          </a:xfrm>
        </p:spPr>
        <p:txBody>
          <a:bodyPr anchor="t"/>
          <a:lstStyle>
            <a:lvl1pPr algn="l">
              <a:defRPr sz="87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194577" y="9003414"/>
            <a:ext cx="12854146" cy="4646760"/>
          </a:xfrm>
        </p:spPr>
        <p:txBody>
          <a:bodyPr anchor="b"/>
          <a:lstStyle>
            <a:lvl1pPr marL="0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1pPr>
            <a:lvl2pPr marL="994666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2pPr>
            <a:lvl3pPr marL="1989333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298400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4pPr>
            <a:lvl5pPr marL="3978664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5pPr>
            <a:lvl6pPr marL="4973331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6pPr>
            <a:lvl7pPr marL="5967997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7pPr>
            <a:lvl8pPr marL="6962663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8pPr>
            <a:lvl9pPr marL="795733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7DAD-F9D7-42D7-BADF-E7F40185043D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FF2D1-8C55-4821-9CFC-E1935F50C54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4993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845684" y="30703051"/>
            <a:ext cx="16487753" cy="86847726"/>
          </a:xfrm>
        </p:spPr>
        <p:txBody>
          <a:bodyPr/>
          <a:lstStyle>
            <a:lvl1pPr>
              <a:defRPr sz="6100"/>
            </a:lvl1pPr>
            <a:lvl2pPr>
              <a:defRPr sz="5200"/>
            </a:lvl2pPr>
            <a:lvl3pPr>
              <a:defRPr sz="4400"/>
            </a:lvl3pPr>
            <a:lvl4pPr>
              <a:defRPr sz="3900"/>
            </a:lvl4pPr>
            <a:lvl5pPr>
              <a:defRPr sz="3900"/>
            </a:lvl5pPr>
            <a:lvl6pPr>
              <a:defRPr sz="3900"/>
            </a:lvl6pPr>
            <a:lvl7pPr>
              <a:defRPr sz="3900"/>
            </a:lvl7pPr>
            <a:lvl8pPr>
              <a:defRPr sz="3900"/>
            </a:lvl8pPr>
            <a:lvl9pPr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8585479" y="30703051"/>
            <a:ext cx="16487753" cy="86847726"/>
          </a:xfrm>
        </p:spPr>
        <p:txBody>
          <a:bodyPr/>
          <a:lstStyle>
            <a:lvl1pPr>
              <a:defRPr sz="6100"/>
            </a:lvl1pPr>
            <a:lvl2pPr>
              <a:defRPr sz="5200"/>
            </a:lvl2pPr>
            <a:lvl3pPr>
              <a:defRPr sz="4400"/>
            </a:lvl3pPr>
            <a:lvl4pPr>
              <a:defRPr sz="3900"/>
            </a:lvl4pPr>
            <a:lvl5pPr>
              <a:defRPr sz="3900"/>
            </a:lvl5pPr>
            <a:lvl6pPr>
              <a:defRPr sz="3900"/>
            </a:lvl6pPr>
            <a:lvl7pPr>
              <a:defRPr sz="3900"/>
            </a:lvl7pPr>
            <a:lvl8pPr>
              <a:defRPr sz="3900"/>
            </a:lvl8pPr>
            <a:lvl9pPr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D75EC-B1ED-4EB0-B09A-C019BB18D85E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54B27-52E4-43FE-AE3B-6BB1008739D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9767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6127" y="850683"/>
            <a:ext cx="13610273" cy="354039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56127" y="4754941"/>
            <a:ext cx="6681742" cy="1981633"/>
          </a:xfrm>
        </p:spPr>
        <p:txBody>
          <a:bodyPr anchor="b"/>
          <a:lstStyle>
            <a:lvl1pPr marL="0" indent="0">
              <a:buNone/>
              <a:defRPr sz="5200" b="1"/>
            </a:lvl1pPr>
            <a:lvl2pPr marL="994666" indent="0">
              <a:buNone/>
              <a:defRPr sz="4400" b="1"/>
            </a:lvl2pPr>
            <a:lvl3pPr marL="1989333" indent="0">
              <a:buNone/>
              <a:defRPr sz="3900" b="1"/>
            </a:lvl3pPr>
            <a:lvl4pPr marL="2984000" indent="0">
              <a:buNone/>
              <a:defRPr sz="3500" b="1"/>
            </a:lvl4pPr>
            <a:lvl5pPr marL="3978664" indent="0">
              <a:buNone/>
              <a:defRPr sz="3500" b="1"/>
            </a:lvl5pPr>
            <a:lvl6pPr marL="4973331" indent="0">
              <a:buNone/>
              <a:defRPr sz="3500" b="1"/>
            </a:lvl6pPr>
            <a:lvl7pPr marL="5967997" indent="0">
              <a:buNone/>
              <a:defRPr sz="3500" b="1"/>
            </a:lvl7pPr>
            <a:lvl8pPr marL="6962663" indent="0">
              <a:buNone/>
              <a:defRPr sz="3500" b="1"/>
            </a:lvl8pPr>
            <a:lvl9pPr marL="7957330" indent="0">
              <a:buNone/>
              <a:defRPr sz="35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756127" y="6736575"/>
            <a:ext cx="6681742" cy="12238932"/>
          </a:xfrm>
        </p:spPr>
        <p:txBody>
          <a:bodyPr/>
          <a:lstStyle>
            <a:lvl1pPr>
              <a:defRPr sz="5200"/>
            </a:lvl1pPr>
            <a:lvl2pPr>
              <a:defRPr sz="4400"/>
            </a:lvl2pPr>
            <a:lvl3pPr>
              <a:defRPr sz="39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7682035" y="4754941"/>
            <a:ext cx="6684366" cy="1981633"/>
          </a:xfrm>
        </p:spPr>
        <p:txBody>
          <a:bodyPr anchor="b"/>
          <a:lstStyle>
            <a:lvl1pPr marL="0" indent="0">
              <a:buNone/>
              <a:defRPr sz="5200" b="1"/>
            </a:lvl1pPr>
            <a:lvl2pPr marL="994666" indent="0">
              <a:buNone/>
              <a:defRPr sz="4400" b="1"/>
            </a:lvl2pPr>
            <a:lvl3pPr marL="1989333" indent="0">
              <a:buNone/>
              <a:defRPr sz="3900" b="1"/>
            </a:lvl3pPr>
            <a:lvl4pPr marL="2984000" indent="0">
              <a:buNone/>
              <a:defRPr sz="3500" b="1"/>
            </a:lvl4pPr>
            <a:lvl5pPr marL="3978664" indent="0">
              <a:buNone/>
              <a:defRPr sz="3500" b="1"/>
            </a:lvl5pPr>
            <a:lvl6pPr marL="4973331" indent="0">
              <a:buNone/>
              <a:defRPr sz="3500" b="1"/>
            </a:lvl6pPr>
            <a:lvl7pPr marL="5967997" indent="0">
              <a:buNone/>
              <a:defRPr sz="3500" b="1"/>
            </a:lvl7pPr>
            <a:lvl8pPr marL="6962663" indent="0">
              <a:buNone/>
              <a:defRPr sz="3500" b="1"/>
            </a:lvl8pPr>
            <a:lvl9pPr marL="7957330" indent="0">
              <a:buNone/>
              <a:defRPr sz="35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7682035" y="6736575"/>
            <a:ext cx="6684366" cy="12238932"/>
          </a:xfrm>
        </p:spPr>
        <p:txBody>
          <a:bodyPr/>
          <a:lstStyle>
            <a:lvl1pPr>
              <a:defRPr sz="5200"/>
            </a:lvl1pPr>
            <a:lvl2pPr>
              <a:defRPr sz="4400"/>
            </a:lvl2pPr>
            <a:lvl3pPr>
              <a:defRPr sz="39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C4E3C-8FF3-4D1E-8532-1AFACDD4338D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386C8-4634-43B4-A59F-33F0A6B874D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117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BC9D1-B695-4070-9246-81A1BE4F29E9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E4202-4B88-40B7-A132-C34D7F54C2E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0512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9FDA1-3E2F-428B-AE5A-3CEA432F9269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48926-009F-4C0A-9431-DF6C588419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601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6129" y="845760"/>
            <a:ext cx="4975207" cy="3599396"/>
          </a:xfrm>
        </p:spPr>
        <p:txBody>
          <a:bodyPr anchor="b"/>
          <a:lstStyle>
            <a:lvl1pPr algn="l">
              <a:defRPr sz="4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12489" y="845766"/>
            <a:ext cx="8453911" cy="18129747"/>
          </a:xfrm>
        </p:spPr>
        <p:txBody>
          <a:bodyPr/>
          <a:lstStyle>
            <a:lvl1pPr>
              <a:defRPr sz="7000"/>
            </a:lvl1pPr>
            <a:lvl2pPr>
              <a:defRPr sz="6100"/>
            </a:lvl2pPr>
            <a:lvl3pPr>
              <a:defRPr sz="52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56129" y="4445161"/>
            <a:ext cx="4975207" cy="14530350"/>
          </a:xfrm>
        </p:spPr>
        <p:txBody>
          <a:bodyPr/>
          <a:lstStyle>
            <a:lvl1pPr marL="0" indent="0">
              <a:buNone/>
              <a:defRPr sz="3100"/>
            </a:lvl1pPr>
            <a:lvl2pPr marL="994666" indent="0">
              <a:buNone/>
              <a:defRPr sz="2600"/>
            </a:lvl2pPr>
            <a:lvl3pPr marL="1989333" indent="0">
              <a:buNone/>
              <a:defRPr sz="2200"/>
            </a:lvl3pPr>
            <a:lvl4pPr marL="2984000" indent="0">
              <a:buNone/>
              <a:defRPr sz="1900"/>
            </a:lvl4pPr>
            <a:lvl5pPr marL="3978664" indent="0">
              <a:buNone/>
              <a:defRPr sz="1900"/>
            </a:lvl5pPr>
            <a:lvl6pPr marL="4973331" indent="0">
              <a:buNone/>
              <a:defRPr sz="1900"/>
            </a:lvl6pPr>
            <a:lvl7pPr marL="5967997" indent="0">
              <a:buNone/>
              <a:defRPr sz="1900"/>
            </a:lvl7pPr>
            <a:lvl8pPr marL="6962663" indent="0">
              <a:buNone/>
              <a:defRPr sz="1900"/>
            </a:lvl8pPr>
            <a:lvl9pPr marL="7957330" indent="0">
              <a:buNone/>
              <a:defRPr sz="1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FFD45-2162-49D9-A51F-AD55D8847B3E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EAC24-41A9-4898-B57B-08FB8FF843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7033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64122" y="14869637"/>
            <a:ext cx="9073515" cy="1755444"/>
          </a:xfrm>
        </p:spPr>
        <p:txBody>
          <a:bodyPr anchor="b"/>
          <a:lstStyle>
            <a:lvl1pPr algn="l">
              <a:defRPr sz="4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64122" y="1898043"/>
            <a:ext cx="9073515" cy="12745403"/>
          </a:xfrm>
        </p:spPr>
        <p:txBody>
          <a:bodyPr rtlCol="0">
            <a:normAutofit/>
          </a:bodyPr>
          <a:lstStyle>
            <a:lvl1pPr marL="0" indent="0">
              <a:buNone/>
              <a:defRPr sz="7000"/>
            </a:lvl1pPr>
            <a:lvl2pPr marL="994666" indent="0">
              <a:buNone/>
              <a:defRPr sz="6100"/>
            </a:lvl2pPr>
            <a:lvl3pPr marL="1989333" indent="0">
              <a:buNone/>
              <a:defRPr sz="5200"/>
            </a:lvl3pPr>
            <a:lvl4pPr marL="2984000" indent="0">
              <a:buNone/>
              <a:defRPr sz="4400"/>
            </a:lvl4pPr>
            <a:lvl5pPr marL="3978664" indent="0">
              <a:buNone/>
              <a:defRPr sz="4400"/>
            </a:lvl5pPr>
            <a:lvl6pPr marL="4973331" indent="0">
              <a:buNone/>
              <a:defRPr sz="4400"/>
            </a:lvl6pPr>
            <a:lvl7pPr marL="5967997" indent="0">
              <a:buNone/>
              <a:defRPr sz="4400"/>
            </a:lvl7pPr>
            <a:lvl8pPr marL="6962663" indent="0">
              <a:buNone/>
              <a:defRPr sz="4400"/>
            </a:lvl8pPr>
            <a:lvl9pPr marL="7957330" indent="0">
              <a:buNone/>
              <a:defRPr sz="44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964122" y="16625082"/>
            <a:ext cx="9073515" cy="2493023"/>
          </a:xfrm>
        </p:spPr>
        <p:txBody>
          <a:bodyPr/>
          <a:lstStyle>
            <a:lvl1pPr marL="0" indent="0">
              <a:buNone/>
              <a:defRPr sz="3100"/>
            </a:lvl1pPr>
            <a:lvl2pPr marL="994666" indent="0">
              <a:buNone/>
              <a:defRPr sz="2600"/>
            </a:lvl2pPr>
            <a:lvl3pPr marL="1989333" indent="0">
              <a:buNone/>
              <a:defRPr sz="2200"/>
            </a:lvl3pPr>
            <a:lvl4pPr marL="2984000" indent="0">
              <a:buNone/>
              <a:defRPr sz="1900"/>
            </a:lvl4pPr>
            <a:lvl5pPr marL="3978664" indent="0">
              <a:buNone/>
              <a:defRPr sz="1900"/>
            </a:lvl5pPr>
            <a:lvl6pPr marL="4973331" indent="0">
              <a:buNone/>
              <a:defRPr sz="1900"/>
            </a:lvl6pPr>
            <a:lvl7pPr marL="5967997" indent="0">
              <a:buNone/>
              <a:defRPr sz="1900"/>
            </a:lvl7pPr>
            <a:lvl8pPr marL="6962663" indent="0">
              <a:buNone/>
              <a:defRPr sz="1900"/>
            </a:lvl8pPr>
            <a:lvl9pPr marL="7957330" indent="0">
              <a:buNone/>
              <a:defRPr sz="1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00DB8-D656-46AC-AA9A-749142BEC09D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FCD5E-74D1-4341-B8E9-87D0CEDC07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0248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F3BAD-ADDF-4F41-81F8-C629D3EA2028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76B9A-B1D4-4FF6-8AEC-920F0B69C0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5440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6766347" y="5271248"/>
            <a:ext cx="8306887" cy="112279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845685" y="5271248"/>
            <a:ext cx="24668618" cy="112279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821A9-750F-4995-9AA6-D94B98AE0946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EF9AD-F5CB-41F4-9F2F-25567B3E58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4069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755650" y="857250"/>
            <a:ext cx="13611225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98933" tIns="99466" rIns="198933" bIns="9946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755650" y="4989513"/>
            <a:ext cx="13611225" cy="141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98933" tIns="99466" rIns="198933" bIns="994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55650" y="19821525"/>
            <a:ext cx="3529013" cy="1139825"/>
          </a:xfrm>
          <a:prstGeom prst="rect">
            <a:avLst/>
          </a:prstGeom>
        </p:spPr>
        <p:txBody>
          <a:bodyPr vert="horz" lIns="198933" tIns="99466" rIns="198933" bIns="99466" rtlCol="0" anchor="ctr"/>
          <a:lstStyle>
            <a:lvl1pPr algn="l" defTabSz="1989333" fontAlgn="auto">
              <a:spcBef>
                <a:spcPts val="0"/>
              </a:spcBef>
              <a:spcAft>
                <a:spcPts val="0"/>
              </a:spcAft>
              <a:defRPr kumimoji="0" sz="2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068DF2-8908-48F8-AD93-89D6BAABA6EF}" type="datetimeFigureOut">
              <a:rPr lang="zh-TW" altLang="en-US"/>
              <a:pPr>
                <a:defRPr/>
              </a:pPr>
              <a:t>2012/4/20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5167313" y="19821525"/>
            <a:ext cx="4787900" cy="1139825"/>
          </a:xfrm>
          <a:prstGeom prst="rect">
            <a:avLst/>
          </a:prstGeom>
        </p:spPr>
        <p:txBody>
          <a:bodyPr vert="horz" lIns="198933" tIns="99466" rIns="198933" bIns="99466" rtlCol="0" anchor="ctr"/>
          <a:lstStyle>
            <a:lvl1pPr algn="ctr" defTabSz="1989333" fontAlgn="auto">
              <a:spcBef>
                <a:spcPts val="0"/>
              </a:spcBef>
              <a:spcAft>
                <a:spcPts val="0"/>
              </a:spcAft>
              <a:defRPr kumimoji="0" sz="2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837863" y="19821525"/>
            <a:ext cx="3529012" cy="1139825"/>
          </a:xfrm>
          <a:prstGeom prst="rect">
            <a:avLst/>
          </a:prstGeom>
        </p:spPr>
        <p:txBody>
          <a:bodyPr vert="horz" lIns="198933" tIns="99466" rIns="198933" bIns="99466" rtlCol="0" anchor="ctr"/>
          <a:lstStyle>
            <a:lvl1pPr algn="r" defTabSz="1989333" fontAlgn="auto">
              <a:spcBef>
                <a:spcPts val="0"/>
              </a:spcBef>
              <a:spcAft>
                <a:spcPts val="0"/>
              </a:spcAft>
              <a:defRPr kumimoji="0" sz="2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241F2B8-793D-4ED3-AF09-8B6686C851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989138" rtl="0" eaLnBrk="0" fontAlgn="base" hangingPunct="0">
        <a:spcBef>
          <a:spcPct val="0"/>
        </a:spcBef>
        <a:spcAft>
          <a:spcPct val="0"/>
        </a:spcAft>
        <a:defRPr sz="9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989138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defTabSz="1989138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defTabSz="1989138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defTabSz="1989138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defTabSz="1989138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1989138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1989138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1989138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744538" indent="-744538" algn="l" defTabSz="198913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7000" kern="1200">
          <a:solidFill>
            <a:schemeClr val="tx1"/>
          </a:solidFill>
          <a:latin typeface="+mn-lt"/>
          <a:ea typeface="+mn-ea"/>
          <a:cs typeface="+mn-cs"/>
        </a:defRPr>
      </a:lvl1pPr>
      <a:lvl2pPr marL="1616075" indent="-620713" algn="l" defTabSz="198913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6100" kern="1200">
          <a:solidFill>
            <a:schemeClr val="tx1"/>
          </a:solidFill>
          <a:latin typeface="+mn-lt"/>
          <a:ea typeface="+mn-ea"/>
          <a:cs typeface="+mn-cs"/>
        </a:defRPr>
      </a:lvl2pPr>
      <a:lvl3pPr marL="2486025" indent="-496888" algn="l" defTabSz="198913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3pPr>
      <a:lvl4pPr marL="3479800" indent="-496888" algn="l" defTabSz="198913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75163" indent="-496888" algn="l" defTabSz="198913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470665" indent="-497332" algn="l" defTabSz="1989333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465332" indent="-497332" algn="l" defTabSz="1989333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459996" indent="-497332" algn="l" defTabSz="1989333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454663" indent="-497332" algn="l" defTabSz="1989333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94666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989333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3pPr>
      <a:lvl4pPr marL="2984000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4pPr>
      <a:lvl5pPr marL="3978664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5pPr>
      <a:lvl6pPr marL="4973331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6pPr>
      <a:lvl7pPr marL="5967997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7pPr>
      <a:lvl8pPr marL="6962663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8pPr>
      <a:lvl9pPr marL="7957330" algn="l" defTabSz="1989333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28875" cy="2138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008063" y="3879850"/>
            <a:ext cx="2963862" cy="3659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122" tIns="24561" rIns="49122" bIns="24561" anchor="ctr"/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>
                <a:latin typeface="微軟正黑體" pitchFamily="34" charset="-120"/>
                <a:ea typeface="微軟正黑體" pitchFamily="34" charset="-120"/>
              </a:rPr>
              <a:t>題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990600" y="7575550"/>
            <a:ext cx="13509625" cy="10875963"/>
          </a:xfrm>
          <a:prstGeom prst="roundRect">
            <a:avLst>
              <a:gd name="adj" fmla="val 5987"/>
            </a:avLst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122" tIns="24561" rIns="49122" bIns="24561" anchor="ctr"/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19275" y="9366250"/>
            <a:ext cx="2386013" cy="473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122" tIns="24561" rIns="49122" bIns="24561" anchor="ctr"/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17513" y="7467600"/>
            <a:ext cx="6997700" cy="13265150"/>
          </a:xfrm>
          <a:prstGeom prst="roundRect">
            <a:avLst>
              <a:gd name="adj" fmla="val 62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9122" tIns="24561" rIns="49122" bIns="24561" anchor="ctr"/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2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808913" y="7504113"/>
            <a:ext cx="6864350" cy="13265150"/>
          </a:xfrm>
          <a:prstGeom prst="roundRect">
            <a:avLst>
              <a:gd name="adj" fmla="val 5352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9122" tIns="24561" rIns="49122" bIns="24561" anchor="ctr"/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056" name="群組 59"/>
          <p:cNvGrpSpPr>
            <a:grpSpLocks/>
          </p:cNvGrpSpPr>
          <p:nvPr/>
        </p:nvGrpSpPr>
        <p:grpSpPr bwMode="auto">
          <a:xfrm>
            <a:off x="288924" y="3322009"/>
            <a:ext cx="10781612" cy="3513624"/>
            <a:chOff x="-222250" y="3523242"/>
            <a:chExt cx="12785014" cy="3964731"/>
          </a:xfrm>
        </p:grpSpPr>
        <p:sp>
          <p:nvSpPr>
            <p:cNvPr id="2084" name="標題 6"/>
            <p:cNvSpPr txBox="1">
              <a:spLocks/>
            </p:cNvSpPr>
            <p:nvPr/>
          </p:nvSpPr>
          <p:spPr bwMode="auto">
            <a:xfrm>
              <a:off x="-222250" y="5949950"/>
              <a:ext cx="8229600" cy="1143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defTabSz="1989138" eaLnBrk="0" fontAlgn="base" hangingPunct="0">
                <a:spcBef>
                  <a:spcPct val="0"/>
                </a:spcBef>
                <a:spcAft>
                  <a:spcPct val="0"/>
                </a:spcAft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defTabSz="1989138" eaLnBrk="0" fontAlgn="base" hangingPunct="0">
                <a:spcBef>
                  <a:spcPct val="0"/>
                </a:spcBef>
                <a:spcAft>
                  <a:spcPct val="0"/>
                </a:spcAft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defTabSz="1989138" eaLnBrk="0" fontAlgn="base" hangingPunct="0">
                <a:spcBef>
                  <a:spcPct val="0"/>
                </a:spcBef>
                <a:spcAft>
                  <a:spcPct val="0"/>
                </a:spcAft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defTabSz="1989138" eaLnBrk="0" fontAlgn="base" hangingPunct="0">
                <a:spcBef>
                  <a:spcPct val="0"/>
                </a:spcBef>
                <a:spcAft>
                  <a:spcPct val="0"/>
                </a:spcAft>
                <a:defRPr kumimoji="1" sz="39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/>
              <a:endParaRPr kumimoji="0" lang="zh-TW" altLang="en-US" sz="240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-28301" y="3552613"/>
              <a:ext cx="1944217" cy="8038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98933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4000" b="1" dirty="0">
                  <a:ln>
                    <a:solidFill>
                      <a:srgbClr val="3399FF"/>
                    </a:solidFill>
                  </a:ln>
                  <a:solidFill>
                    <a:srgbClr val="0000CC"/>
                  </a:solidFill>
                  <a:latin typeface="微軟正黑體" pitchFamily="34" charset="-120"/>
                  <a:ea typeface="微軟正黑體" pitchFamily="34" charset="-120"/>
                </a:rPr>
                <a:t>題目：</a:t>
              </a: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-87035" y="5135879"/>
              <a:ext cx="2474850" cy="8038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98933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4000" b="1" dirty="0">
                  <a:ln>
                    <a:solidFill>
                      <a:srgbClr val="3399FF"/>
                    </a:solidFill>
                  </a:ln>
                  <a:solidFill>
                    <a:srgbClr val="0000CC"/>
                  </a:solidFill>
                  <a:latin typeface="微軟正黑體" pitchFamily="34" charset="-120"/>
                  <a:ea typeface="微軟正黑體" pitchFamily="34" charset="-120"/>
                </a:rPr>
                <a:t>講者：</a:t>
              </a: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-28302" y="6684079"/>
              <a:ext cx="2088231" cy="8038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98933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4000" b="1" dirty="0">
                  <a:ln>
                    <a:solidFill>
                      <a:srgbClr val="3399FF"/>
                    </a:solidFill>
                  </a:ln>
                  <a:solidFill>
                    <a:srgbClr val="0000CC"/>
                  </a:solidFill>
                  <a:latin typeface="微軟正黑體" pitchFamily="34" charset="-120"/>
                  <a:ea typeface="微軟正黑體" pitchFamily="34" charset="-120"/>
                </a:rPr>
                <a:t>時地：</a:t>
              </a:r>
            </a:p>
          </p:txBody>
        </p:sp>
        <p:sp>
          <p:nvSpPr>
            <p:cNvPr id="26" name="標題 6"/>
            <p:cNvSpPr txBox="1">
              <a:spLocks/>
            </p:cNvSpPr>
            <p:nvPr/>
          </p:nvSpPr>
          <p:spPr>
            <a:xfrm>
              <a:off x="2093441" y="4921611"/>
              <a:ext cx="10469323" cy="1224136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kumimoji="0" lang="zh-TW" altLang="en-US" sz="3600" b="1" dirty="0" smtClean="0">
                  <a:ln>
                    <a:solidFill>
                      <a:srgbClr val="CC66FF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林祖榕博士，國家地震工程研究中心</a:t>
              </a:r>
              <a:endParaRPr kumimoji="0" lang="zh-TW" altLang="en-US" sz="3600" b="1" dirty="0" smtClean="0">
                <a:ln>
                  <a:solidFill>
                    <a:srgbClr val="CC66FF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標題 6"/>
            <p:cNvSpPr txBox="1">
              <a:spLocks/>
            </p:cNvSpPr>
            <p:nvPr/>
          </p:nvSpPr>
          <p:spPr>
            <a:xfrm>
              <a:off x="1821013" y="3523242"/>
              <a:ext cx="10372043" cy="817083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kumimoji="0" lang="zh-TW" altLang="en-US" sz="3600" b="1" dirty="0" smtClean="0">
                  <a:ln>
                    <a:solidFill>
                      <a:srgbClr val="CC66FF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地下管線過斷層之大變形行為及數值分析</a:t>
              </a:r>
              <a:endParaRPr kumimoji="0" lang="zh-TW" altLang="en-US" sz="3600" b="1" dirty="0">
                <a:ln>
                  <a:solidFill>
                    <a:srgbClr val="CC66FF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1915916" y="6738002"/>
              <a:ext cx="9212522" cy="729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98933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600" b="1" dirty="0">
                  <a:ln>
                    <a:solidFill>
                      <a:srgbClr val="CC66FF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民國</a:t>
              </a:r>
              <a:r>
                <a:rPr kumimoji="0" lang="en-US" altLang="zh-TW" sz="3600" b="1" dirty="0" smtClean="0">
                  <a:ln>
                    <a:solidFill>
                      <a:srgbClr val="CC66FF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101,03,14  </a:t>
              </a:r>
              <a:r>
                <a:rPr kumimoji="0" lang="zh-TW" altLang="en-US" sz="3600" b="1" dirty="0" smtClean="0">
                  <a:ln>
                    <a:solidFill>
                      <a:srgbClr val="CC66FF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 土木館五樓</a:t>
              </a:r>
              <a:endParaRPr kumimoji="0" lang="en-US" altLang="zh-TW" sz="3600" b="1" dirty="0">
                <a:ln>
                  <a:solidFill>
                    <a:srgbClr val="CC66FF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5" name="文字方塊 34"/>
          <p:cNvSpPr txBox="1"/>
          <p:nvPr/>
        </p:nvSpPr>
        <p:spPr>
          <a:xfrm>
            <a:off x="598657" y="13871605"/>
            <a:ext cx="6694488" cy="3989142"/>
          </a:xfrm>
          <a:prstGeom prst="rect">
            <a:avLst/>
          </a:prstGeom>
          <a:noFill/>
        </p:spPr>
        <p:txBody>
          <a:bodyPr lIns="49122" tIns="24561" rIns="49122" bIns="24561">
            <a:spAutoFit/>
          </a:bodyPr>
          <a:lstStyle/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二</a:t>
            </a:r>
            <a:r>
              <a:rPr kumimoji="0" lang="zh-TW" altLang="en-US" sz="32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、過斷層自來水管線變形行為之</a:t>
            </a:r>
            <a:endParaRPr kumimoji="0" lang="en-US" altLang="zh-TW" sz="3200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32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     研究</a:t>
            </a:r>
            <a:endParaRPr kumimoji="0" lang="en-US" altLang="zh-TW" sz="3200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解析公式</a:t>
            </a:r>
            <a:endParaRPr kumimoji="0" lang="en-US" altLang="zh-TW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450975" lvl="1" indent="-457200">
              <a:buFont typeface="Arial" pitchFamily="34" charset="0"/>
              <a:buChar char="•"/>
            </a:pPr>
            <a:r>
              <a:rPr lang="en-US" altLang="zh-TW" sz="2000" b="1" dirty="0" err="1">
                <a:solidFill>
                  <a:srgbClr val="7030A0"/>
                </a:solidFill>
              </a:rPr>
              <a:t>Newmark</a:t>
            </a:r>
            <a:r>
              <a:rPr lang="en-US" altLang="zh-TW" sz="2000" b="1" dirty="0">
                <a:solidFill>
                  <a:srgbClr val="7030A0"/>
                </a:solidFill>
              </a:rPr>
              <a:t> </a:t>
            </a:r>
            <a:r>
              <a:rPr lang="zh-TW" altLang="en-US" sz="2000" dirty="0">
                <a:solidFill>
                  <a:srgbClr val="7030A0"/>
                </a:solidFill>
              </a:rPr>
              <a:t>理論</a:t>
            </a:r>
            <a:endParaRPr lang="ja-JP" altLang="en-US" sz="2000" dirty="0">
              <a:solidFill>
                <a:srgbClr val="7030A0"/>
              </a:solidFill>
            </a:endParaRPr>
          </a:p>
          <a:p>
            <a:pPr marL="1450975" lvl="1" indent="-457200">
              <a:buFont typeface="Arial" pitchFamily="34" charset="0"/>
              <a:buChar char="•"/>
            </a:pPr>
            <a:r>
              <a:rPr lang="en-US" altLang="zh-TW" sz="2000" b="1" dirty="0" err="1">
                <a:solidFill>
                  <a:srgbClr val="7030A0"/>
                </a:solidFill>
              </a:rPr>
              <a:t>Kennday</a:t>
            </a:r>
            <a:r>
              <a:rPr lang="en-US" altLang="zh-TW" sz="2000" b="1" dirty="0">
                <a:solidFill>
                  <a:srgbClr val="7030A0"/>
                </a:solidFill>
              </a:rPr>
              <a:t> </a:t>
            </a:r>
            <a:r>
              <a:rPr lang="zh-TW" altLang="en-US" sz="2000" dirty="0">
                <a:solidFill>
                  <a:srgbClr val="7030A0"/>
                </a:solidFill>
              </a:rPr>
              <a:t>理論</a:t>
            </a:r>
            <a:endParaRPr kumimoji="0" lang="en-US" altLang="zh-TW" sz="2000" dirty="0" smtClean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實驗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方式</a:t>
            </a:r>
            <a:endParaRPr kumimoji="0" lang="en-US" altLang="zh-TW" sz="2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450975" lvl="1" indent="-457200">
              <a:buFont typeface="Arial" pitchFamily="34" charset="0"/>
              <a:buChar char="•"/>
              <a:defRPr/>
            </a:pPr>
            <a:r>
              <a:rPr lang="zh-TW" altLang="en-US" sz="2000" b="1" dirty="0">
                <a:solidFill>
                  <a:srgbClr val="7030A0"/>
                </a:solidFill>
              </a:rPr>
              <a:t>縮尺寸實驗</a:t>
            </a:r>
            <a:endParaRPr lang="en-US" altLang="zh-TW" sz="2000" b="1" dirty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20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數值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模擬</a:t>
            </a:r>
            <a:endParaRPr kumimoji="0" lang="en-US" altLang="zh-TW" sz="2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450975" lvl="1" indent="-457200">
              <a:buFont typeface="Arial" pitchFamily="34" charset="0"/>
              <a:buChar char="•"/>
              <a:defRPr/>
            </a:pPr>
            <a:r>
              <a:rPr lang="zh-TW" altLang="en-US" sz="2000" b="1" dirty="0">
                <a:solidFill>
                  <a:srgbClr val="7030A0"/>
                </a:solidFill>
              </a:rPr>
              <a:t>管體模擬</a:t>
            </a:r>
            <a:endParaRPr lang="en-US" altLang="zh-TW" sz="2000" b="1" dirty="0">
              <a:solidFill>
                <a:srgbClr val="7030A0"/>
              </a:solidFill>
            </a:endParaRPr>
          </a:p>
          <a:p>
            <a:pPr marL="1450975" lvl="1" indent="-457200">
              <a:buFont typeface="Arial" pitchFamily="34" charset="0"/>
              <a:buChar char="•"/>
              <a:defRPr/>
            </a:pPr>
            <a:r>
              <a:rPr lang="zh-TW" altLang="en-US" sz="2000" b="1" dirty="0">
                <a:solidFill>
                  <a:srgbClr val="7030A0"/>
                </a:solidFill>
              </a:rPr>
              <a:t>土壤管線互制模擬</a:t>
            </a:r>
            <a:endParaRPr lang="en-US" altLang="zh-TW" sz="2000" b="1" dirty="0">
              <a:solidFill>
                <a:srgbClr val="7030A0"/>
              </a:solidFill>
            </a:endParaRPr>
          </a:p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432471" y="7703084"/>
            <a:ext cx="2181348" cy="542044"/>
          </a:xfrm>
          <a:prstGeom prst="rect">
            <a:avLst/>
          </a:prstGeom>
          <a:noFill/>
        </p:spPr>
        <p:txBody>
          <a:bodyPr wrap="square" lIns="49122" tIns="24561" rIns="49122" bIns="24561">
            <a:spAutoFit/>
          </a:bodyPr>
          <a:lstStyle/>
          <a:p>
            <a:pPr algn="ctr"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一</a:t>
            </a:r>
            <a:r>
              <a:rPr kumimoji="0" lang="zh-TW" altLang="en-US" sz="32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、前言</a:t>
            </a:r>
            <a:endParaRPr kumimoji="0"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8001793" y="7689143"/>
            <a:ext cx="6472237" cy="4650861"/>
          </a:xfrm>
          <a:prstGeom prst="rect">
            <a:avLst/>
          </a:prstGeom>
          <a:noFill/>
        </p:spPr>
        <p:txBody>
          <a:bodyPr lIns="49122" tIns="24561" rIns="49122" bIns="24561">
            <a:spAutoFit/>
          </a:bodyPr>
          <a:lstStyle/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三</a:t>
            </a:r>
            <a:r>
              <a:rPr kumimoji="0" lang="zh-TW" altLang="en-US" sz="32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、過斷層自來水管線變形行為之參數分析</a:t>
            </a:r>
            <a:r>
              <a:rPr kumimoji="0" lang="en-US" altLang="zh-TW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       </a:t>
            </a:r>
          </a:p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-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土壤和管線的互制</a:t>
            </a:r>
            <a:endParaRPr kumimoji="0" lang="en-US" altLang="zh-TW" sz="28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Soil spring element models</a:t>
            </a:r>
            <a:r>
              <a:rPr kumimoji="0" lang="en-US" altLang="zh-TW" sz="2800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Brick and contact element models</a:t>
            </a:r>
            <a:endParaRPr kumimoji="0" lang="en-US" altLang="zh-TW" sz="2800" dirty="0" smtClean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數值結果</a:t>
            </a:r>
            <a:endParaRPr kumimoji="0" lang="en-US" altLang="zh-TW" sz="28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Different fault </a:t>
            </a:r>
            <a:r>
              <a:rPr lang="en-US" altLang="zh-TW" sz="2800" b="1" dirty="0" smtClean="0">
                <a:solidFill>
                  <a:srgbClr val="7030A0"/>
                </a:solidFill>
              </a:rPr>
              <a:t>motion</a:t>
            </a: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Different buried </a:t>
            </a:r>
            <a:r>
              <a:rPr lang="en-US" altLang="zh-TW" sz="2800" b="1" dirty="0" smtClean="0">
                <a:solidFill>
                  <a:srgbClr val="7030A0"/>
                </a:solidFill>
              </a:rPr>
              <a:t>depths</a:t>
            </a: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Different soil </a:t>
            </a:r>
            <a:r>
              <a:rPr lang="en-US" altLang="zh-TW" sz="2800" b="1" dirty="0" smtClean="0">
                <a:solidFill>
                  <a:srgbClr val="7030A0"/>
                </a:solidFill>
              </a:rPr>
              <a:t>properties</a:t>
            </a: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TW" sz="2800" b="1" dirty="0">
                <a:solidFill>
                  <a:srgbClr val="7030A0"/>
                </a:solidFill>
              </a:rPr>
              <a:t>Case study</a:t>
            </a:r>
            <a:endParaRPr kumimoji="0" lang="en-US" altLang="zh-TW" sz="2800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7929562" y="15595154"/>
            <a:ext cx="6472237" cy="542044"/>
          </a:xfrm>
          <a:prstGeom prst="rect">
            <a:avLst/>
          </a:prstGeom>
          <a:noFill/>
        </p:spPr>
        <p:txBody>
          <a:bodyPr lIns="49122" tIns="24561" rIns="49122" bIns="24561">
            <a:spAutoFit/>
          </a:bodyPr>
          <a:lstStyle/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四</a:t>
            </a:r>
            <a:r>
              <a:rPr kumimoji="0" lang="zh-TW" altLang="en-US" sz="32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、結論</a:t>
            </a:r>
            <a:endParaRPr kumimoji="0" lang="en-US" altLang="zh-TW" sz="32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5" name="文字方塊 74"/>
          <p:cNvSpPr txBox="1"/>
          <p:nvPr/>
        </p:nvSpPr>
        <p:spPr>
          <a:xfrm>
            <a:off x="571922" y="8326207"/>
            <a:ext cx="6879803" cy="1526929"/>
          </a:xfrm>
          <a:prstGeom prst="rect">
            <a:avLst/>
          </a:prstGeom>
          <a:noFill/>
        </p:spPr>
        <p:txBody>
          <a:bodyPr lIns="49122" tIns="24561" rIns="49122" bIns="24561">
            <a:spAutoFit/>
          </a:bodyPr>
          <a:lstStyle>
            <a:defPPr>
              <a:defRPr lang="zh-TW"/>
            </a:defPPr>
            <a:lvl1pPr marL="457200" indent="-457200" defTabSz="1989333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 b="1">
                <a:ln>
                  <a:solidFill>
                    <a:srgbClr val="33CC33"/>
                  </a:solidFill>
                </a:ln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/>
              <a:t>集集大地震</a:t>
            </a:r>
            <a:r>
              <a:rPr lang="en-US" altLang="zh-TW" dirty="0"/>
              <a:t> </a:t>
            </a:r>
          </a:p>
          <a:p>
            <a:r>
              <a:rPr lang="zh-TW" altLang="en-US" dirty="0"/>
              <a:t>東日本</a:t>
            </a:r>
            <a:r>
              <a:rPr lang="en-US" altLang="zh-TW" dirty="0"/>
              <a:t>311</a:t>
            </a:r>
            <a:r>
              <a:rPr lang="zh-TW" altLang="en-US" dirty="0"/>
              <a:t>大地震</a:t>
            </a:r>
            <a:r>
              <a:rPr lang="en-US" altLang="zh-TW" dirty="0"/>
              <a:t>JSCE</a:t>
            </a:r>
            <a:r>
              <a:rPr lang="zh-TW" altLang="en-US" dirty="0" smtClean="0"/>
              <a:t>調查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/>
          </a:p>
        </p:txBody>
      </p:sp>
      <p:sp>
        <p:nvSpPr>
          <p:cNvPr id="89" name="文字方塊 48"/>
          <p:cNvSpPr txBox="1">
            <a:spLocks noChangeArrowheads="1"/>
          </p:cNvSpPr>
          <p:nvPr/>
        </p:nvSpPr>
        <p:spPr bwMode="auto">
          <a:xfrm>
            <a:off x="4022725" y="20631150"/>
            <a:ext cx="6858000" cy="7048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208620" tIns="104310" rIns="208620" bIns="104310">
            <a:spAutoFit/>
          </a:bodyPr>
          <a:lstStyle/>
          <a:p>
            <a:pPr marL="1695040" indent="-1695040" algn="ctr">
              <a:defRPr/>
            </a:pP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感謝 </a:t>
            </a: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林祖榕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博士 精彩的演講</a:t>
            </a:r>
          </a:p>
        </p:txBody>
      </p:sp>
      <p:pic>
        <p:nvPicPr>
          <p:cNvPr id="2092" name="Picture 44" descr="C:\Users\novia\Desktop\黑漆漆照片\DSC0166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1" t="30078" r="30550" b="8905"/>
          <a:stretch/>
        </p:blipFill>
        <p:spPr bwMode="auto">
          <a:xfrm>
            <a:off x="11269663" y="3204568"/>
            <a:ext cx="3553348" cy="413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C:\Users\novia\Desktop\未命名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33" b="37487"/>
          <a:stretch/>
        </p:blipFill>
        <p:spPr bwMode="auto">
          <a:xfrm>
            <a:off x="598657" y="9277416"/>
            <a:ext cx="6630295" cy="444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文字方塊 50"/>
          <p:cNvSpPr txBox="1"/>
          <p:nvPr/>
        </p:nvSpPr>
        <p:spPr>
          <a:xfrm>
            <a:off x="609451" y="17392806"/>
            <a:ext cx="6879803" cy="357378"/>
          </a:xfrm>
          <a:prstGeom prst="rect">
            <a:avLst/>
          </a:prstGeom>
          <a:noFill/>
        </p:spPr>
        <p:txBody>
          <a:bodyPr lIns="49122" tIns="24561" rIns="49122" bIns="24561">
            <a:spAutoFit/>
          </a:bodyPr>
          <a:lstStyle/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000" b="1" u="sng" dirty="0" smtClean="0">
                <a:ln>
                  <a:solidFill>
                    <a:srgbClr val="00B050"/>
                  </a:solidFill>
                </a:ln>
                <a:latin typeface="微軟正黑體" pitchFamily="34" charset="-120"/>
                <a:ea typeface="微軟正黑體" pitchFamily="34" charset="-120"/>
              </a:rPr>
              <a:t>土層變為與地下管線損壞示意圖</a:t>
            </a:r>
            <a:endParaRPr lang="en-US" altLang="zh-TW" sz="2000" b="1" u="sng" dirty="0">
              <a:ln>
                <a:solidFill>
                  <a:srgbClr val="00B050"/>
                </a:solidFill>
              </a:ln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95" name="Picture 4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8" t="23567" r="20007" b="12195"/>
          <a:stretch/>
        </p:blipFill>
        <p:spPr bwMode="auto">
          <a:xfrm>
            <a:off x="990600" y="17816508"/>
            <a:ext cx="6238352" cy="276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8" name="Picture 50" descr="C:\Users\novia\Desktop\未命名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1" t="11030" r="53228" b="46390"/>
          <a:stretch/>
        </p:blipFill>
        <p:spPr bwMode="auto">
          <a:xfrm>
            <a:off x="8229188" y="12210850"/>
            <a:ext cx="5956810" cy="301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文字方塊 56"/>
          <p:cNvSpPr txBox="1"/>
          <p:nvPr/>
        </p:nvSpPr>
        <p:spPr>
          <a:xfrm>
            <a:off x="7805737" y="16310024"/>
            <a:ext cx="6867526" cy="5589580"/>
          </a:xfrm>
          <a:prstGeom prst="rect">
            <a:avLst/>
          </a:prstGeom>
          <a:noFill/>
        </p:spPr>
        <p:txBody>
          <a:bodyPr wrap="square" lIns="49122" tIns="24561" rIns="49122" bIns="24561">
            <a:spAutoFit/>
          </a:bodyPr>
          <a:lstStyle/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400" b="1" dirty="0">
                <a:solidFill>
                  <a:srgbClr val="7030A0"/>
                </a:solidFill>
              </a:rPr>
              <a:t>解析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斷層</a:t>
            </a:r>
            <a:r>
              <a:rPr lang="zh-TW" altLang="en-US" sz="2400" b="1" dirty="0">
                <a:solidFill>
                  <a:srgbClr val="7030A0"/>
                </a:solidFill>
              </a:rPr>
              <a:t>運動對於過斷層之地下管線的結構安全會有嚴重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威脅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400" b="1" dirty="0">
                <a:solidFill>
                  <a:srgbClr val="7030A0"/>
                </a:solidFill>
              </a:rPr>
              <a:t>地下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管線受震後的主要破壞機制是取決於地層變形和地震波的傳遞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400" b="1" dirty="0" smtClean="0">
                <a:solidFill>
                  <a:srgbClr val="7030A0"/>
                </a:solidFill>
              </a:rPr>
              <a:t>埋地管線的廣義的全域可用量元素</a:t>
            </a:r>
            <a:r>
              <a:rPr lang="zh-TW" altLang="en-US" sz="2400" b="1" dirty="0">
                <a:solidFill>
                  <a:srgbClr val="7030A0"/>
                </a:solidFill>
              </a:rPr>
              <a:t>，大變形用殼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元素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400" b="1" dirty="0">
                <a:solidFill>
                  <a:srgbClr val="7030A0"/>
                </a:solidFill>
              </a:rPr>
              <a:t>數值模擬顯示斷層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運動，埋設條件會影響管線整體反應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457200" indent="-457200" defTabSz="198933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zh-TW" sz="2400" b="1" dirty="0">
              <a:solidFill>
                <a:srgbClr val="7030A0"/>
              </a:solidFill>
            </a:endParaRPr>
          </a:p>
          <a:p>
            <a:endParaRPr lang="en-US" altLang="zh-TW" sz="2400" dirty="0" smtClean="0"/>
          </a:p>
          <a:p>
            <a:pPr marL="1450975" lvl="1" indent="-457200">
              <a:buFont typeface="Arial" pitchFamily="34" charset="0"/>
              <a:buChar char="•"/>
              <a:defRPr/>
            </a:pPr>
            <a:endParaRPr lang="en-US" altLang="zh-TW" sz="2400" b="1" dirty="0">
              <a:solidFill>
                <a:srgbClr val="7030A0"/>
              </a:solidFill>
            </a:endParaRPr>
          </a:p>
          <a:p>
            <a:pPr defTabSz="1989333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198</Words>
  <Application>Microsoft Office PowerPoint</Application>
  <PresentationFormat>自訂</PresentationFormat>
  <Paragraphs>42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Arial</vt:lpstr>
      <vt:lpstr>新細明體</vt:lpstr>
      <vt:lpstr>Calibri</vt:lpstr>
      <vt:lpstr>微軟正黑體</vt:lpstr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Rock</dc:creator>
  <cp:lastModifiedBy>novia</cp:lastModifiedBy>
  <cp:revision>41</cp:revision>
  <dcterms:created xsi:type="dcterms:W3CDTF">2011-03-04T13:12:34Z</dcterms:created>
  <dcterms:modified xsi:type="dcterms:W3CDTF">2012-04-20T08:26:55Z</dcterms:modified>
</cp:coreProperties>
</file>